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af9b5820d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af9b5820d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0ec94e1a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0ec94e1a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0ec94e1ab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0ec94e1ab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0ec94e1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0ec94e1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0ec94e1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0ec94e1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0ec94e1a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0ec94e1a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0ec94e1a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0ec94e1a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0ec94e1a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0ec94e1a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0ec94e1a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0ec94e1a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0ec94e1a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0ec94e1a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0ec94e1ab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0ec94e1ab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15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44833" y="11968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lt1"/>
                </a:solidFill>
              </a:rPr>
              <a:t>참고 문헌 기반 </a:t>
            </a:r>
            <a:endParaRPr sz="5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lt1"/>
                </a:solidFill>
              </a:rPr>
              <a:t>논문 요약 및 챗봇 구현</a:t>
            </a:r>
            <a:endParaRPr sz="520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44825" y="3286350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lt1"/>
                </a:solidFill>
              </a:rPr>
              <a:t>김경호(1조)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-9150" y="0"/>
            <a:ext cx="91440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lt1"/>
                </a:solidFill>
              </a:rPr>
              <a:t>  5. 기술적 </a:t>
            </a:r>
            <a:r>
              <a:rPr lang="ko" sz="5200">
                <a:solidFill>
                  <a:schemeClr val="lt1"/>
                </a:solidFill>
              </a:rPr>
              <a:t>한계</a:t>
            </a:r>
            <a:endParaRPr sz="5200">
              <a:solidFill>
                <a:schemeClr val="lt1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9150" y="910500"/>
            <a:ext cx="91440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긴 소요 시간 + 수식 이해 부족 + 로컬 언어 모델의 부족함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1) </a:t>
            </a:r>
            <a:r>
              <a:rPr lang="ko">
                <a:solidFill>
                  <a:schemeClr val="lt1"/>
                </a:solidFill>
              </a:rPr>
              <a:t>분석 및 요약 과정에서 </a:t>
            </a:r>
            <a:r>
              <a:rPr b="1" lang="ko">
                <a:solidFill>
                  <a:schemeClr val="lt1"/>
                </a:solidFill>
              </a:rPr>
              <a:t>소요 시간이 길어(최대 10분)</a:t>
            </a:r>
            <a:r>
              <a:rPr lang="ko">
                <a:solidFill>
                  <a:schemeClr val="lt1"/>
                </a:solidFill>
              </a:rPr>
              <a:t> 실시간 처리가 어려움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2) </a:t>
            </a:r>
            <a:r>
              <a:rPr lang="ko">
                <a:solidFill>
                  <a:schemeClr val="lt1"/>
                </a:solidFill>
              </a:rPr>
              <a:t>AI 모델이 </a:t>
            </a:r>
            <a:r>
              <a:rPr b="1" lang="ko">
                <a:solidFill>
                  <a:schemeClr val="lt1"/>
                </a:solidFill>
              </a:rPr>
              <a:t>수식을 정확히 인식하지 못하여</a:t>
            </a:r>
            <a:r>
              <a:rPr lang="ko">
                <a:solidFill>
                  <a:schemeClr val="lt1"/>
                </a:solidFill>
              </a:rPr>
              <a:t> 논문의 깊이 있는 이해가 어려움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3) </a:t>
            </a:r>
            <a:r>
              <a:rPr lang="ko">
                <a:solidFill>
                  <a:schemeClr val="lt1"/>
                </a:solidFill>
              </a:rPr>
              <a:t>로컬 모델 기반 챗봇의 성능이</a:t>
            </a:r>
            <a:r>
              <a:rPr b="1" lang="ko">
                <a:solidFill>
                  <a:schemeClr val="lt1"/>
                </a:solidFill>
              </a:rPr>
              <a:t> OpenAI 모델에 비해 미흡함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-9150" y="0"/>
            <a:ext cx="91440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lt1"/>
                </a:solidFill>
              </a:rPr>
              <a:t>  6. 회고</a:t>
            </a:r>
            <a:endParaRPr sz="5200">
              <a:solidFill>
                <a:schemeClr val="lt1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9150" y="910500"/>
            <a:ext cx="91440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</a:rPr>
              <a:t>rag 개념 + finetune 방법론  + 경량화</a:t>
            </a:r>
            <a:endParaRPr b="1"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1) rag 기법에 대한 기본적 이해도 함양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2) 다양한 형태의 finetuning 비교(freeze </a:t>
            </a:r>
            <a:r>
              <a:rPr lang="ko">
                <a:solidFill>
                  <a:schemeClr val="lt1"/>
                </a:solidFill>
              </a:rPr>
              <a:t>와 full finetune, lora</a:t>
            </a:r>
            <a:r>
              <a:rPr lang="ko">
                <a:solidFill>
                  <a:schemeClr val="lt1"/>
                </a:solidFill>
              </a:rPr>
              <a:t> 비교 등)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3) lora 방식과 quantization, 나아가 deepspeed 기법을 통한 훈련 경험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4) SFT </a:t>
            </a:r>
            <a:r>
              <a:rPr lang="ko">
                <a:solidFill>
                  <a:schemeClr val="lt1"/>
                </a:solidFill>
              </a:rPr>
              <a:t>방식을 통한 언어 모델 IT 훈련</a:t>
            </a:r>
            <a:r>
              <a:rPr lang="ko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-9150" y="0"/>
            <a:ext cx="91440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lt1"/>
                </a:solidFill>
              </a:rPr>
              <a:t>  1. </a:t>
            </a:r>
            <a:r>
              <a:rPr lang="ko" sz="5200">
                <a:solidFill>
                  <a:schemeClr val="lt1"/>
                </a:solidFill>
              </a:rPr>
              <a:t>개요</a:t>
            </a:r>
            <a:endParaRPr sz="5200">
              <a:solidFill>
                <a:schemeClr val="lt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9150" y="910500"/>
            <a:ext cx="91440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참고 문헌이 인용된 횟수를 분석 정교한 요약을 제공하는 것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1) 논문 내 참고 문헌의 인용 횟수를 각각 분석하여 요약 반영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ko">
                <a:solidFill>
                  <a:schemeClr val="lt1"/>
                </a:solidFill>
              </a:rPr>
              <a:t>가설: 인용이 많이 된 논문일수록 해당 논문을 이해하는 과정에 도움이 될 것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2) 최다 인용된 논문 5편에 대한 추가 요약 제공 및 인용 횟수 기반 점수화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3) 챗봇을 활용한 논문 질의응답 기능 구현 및 로컬 모델과의</a:t>
            </a:r>
            <a:r>
              <a:rPr b="1" lang="ko">
                <a:solidFill>
                  <a:schemeClr val="lt1"/>
                </a:solidFill>
              </a:rPr>
              <a:t> 비교 실험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ko">
                <a:solidFill>
                  <a:schemeClr val="lt1"/>
                </a:solidFill>
              </a:rPr>
              <a:t>Bllossom/llama-3.2-Korean-Bllossom-3B </a:t>
            </a:r>
            <a:r>
              <a:rPr b="1" lang="ko">
                <a:solidFill>
                  <a:schemeClr val="lt1"/>
                </a:solidFill>
              </a:rPr>
              <a:t>모델을 챗봇에 붙여 어떤 차이가 나는지 확인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-9150" y="0"/>
            <a:ext cx="91440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lt1"/>
                </a:solidFill>
              </a:rPr>
              <a:t>  2. </a:t>
            </a:r>
            <a:r>
              <a:rPr lang="ko" sz="5200">
                <a:solidFill>
                  <a:schemeClr val="lt1"/>
                </a:solidFill>
              </a:rPr>
              <a:t>주요 구성</a:t>
            </a:r>
            <a:endParaRPr sz="5200">
              <a:solidFill>
                <a:schemeClr val="lt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9150" y="910500"/>
            <a:ext cx="91440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범용적 프롬프트 구성 +  RAG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1) One-Shot prompt </a:t>
            </a:r>
            <a:r>
              <a:rPr lang="ko">
                <a:solidFill>
                  <a:schemeClr val="lt1"/>
                </a:solidFill>
              </a:rPr>
              <a:t>기법을 통한 범용적 프롬프트 구성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2) Rag</a:t>
            </a:r>
            <a:r>
              <a:rPr lang="ko">
                <a:solidFill>
                  <a:schemeClr val="lt1"/>
                </a:solidFill>
              </a:rPr>
              <a:t>를 기반으로 학습 없이 논문에 대한 챗봇 구현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91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논문의 일부와 참고문헌 목록이 제공되었습니다.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논문 본문에서 특정 참고문헌이 인용되었다면, 해당 참고문헌의 **인용 횟수**를 `"Counter"`에 기록하고,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**인용된 문장**을 `"Context"`에 최대 300자 이내로 발췌하여 저장하세요.  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**한 번도 인용되지 않은 참고문헌은 출력에서 제외됩니다.**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## 조건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{condition} =&gt; </a:t>
            </a:r>
            <a:r>
              <a:rPr b="1" lang="ko">
                <a:solidFill>
                  <a:schemeClr val="lt1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이 곳에 인용 조건을 입력함으로써 다양한 인용 표현에 대해서도 작동하도록 설계</a:t>
            </a:r>
            <a:endParaRPr b="1">
              <a:solidFill>
                <a:schemeClr val="lt1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 동일한 참고문헌이 여러 번 인용되면 `"Context"` 배열에 모든 인용 부분을 포함합니다.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 `"Context"`의 개별 항목은 **최대 300자 이하**를 유지해야 합니다.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## 출력 예시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```json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"10": </a:t>
            </a:r>
            <a:r>
              <a:rPr lang="ko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"Title": "참고문헌 제목1",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"Counter": 2,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"Context": ["첫 번째 인용 문장", "두 번째 인용 문장"]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"3": </a:t>
            </a:r>
            <a:r>
              <a:rPr lang="ko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{{</a:t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"Title": "참고문헌 제목2",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"Counter": 1,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"Context": ["인용된 문장"]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ko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90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```</a:t>
            </a:r>
            <a:endParaRPr sz="9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1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7048701" cy="15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300" y="2633775"/>
            <a:ext cx="4952700" cy="25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383150" y="1868450"/>
            <a:ext cx="33984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숫자 형태 인용일 경우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: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인용 표시: 논문 본문에서 참고문헌이 **[숫자]** 형식 (`[5]`, `[27]` 등)으로 인용된 경우만 추출하세요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et al 형태일 경우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: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인용 표시: 아래처럼 [이름 et at 연도) 로 인용 되었음을 표시합니다.</a:t>
            </a:r>
            <a:r>
              <a:rPr lang="ko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\n\n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 인용 예시: we evaluate pre-trained models on the downstream tasks</a:t>
            </a:r>
            <a:r>
              <a:rPr lang="ko" sz="10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 GenomicsBenchmarks (Grešová et al. 2023)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-9150" y="0"/>
            <a:ext cx="91440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lt1"/>
                </a:solidFill>
              </a:rPr>
              <a:t>  3. </a:t>
            </a:r>
            <a:r>
              <a:rPr lang="ko" sz="5200">
                <a:solidFill>
                  <a:schemeClr val="lt1"/>
                </a:solidFill>
              </a:rPr>
              <a:t>서비스 시연</a:t>
            </a:r>
            <a:r>
              <a:rPr lang="ko" sz="5200">
                <a:solidFill>
                  <a:schemeClr val="lt1"/>
                </a:solidFill>
              </a:rPr>
              <a:t> </a:t>
            </a:r>
            <a:endParaRPr sz="52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9150" y="910500"/>
            <a:ext cx="91440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088" y="910500"/>
            <a:ext cx="6355524" cy="3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137875" cy="357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554150" y="3849775"/>
            <a:ext cx="60357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openai 기반 챗봇 대화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8019651" cy="27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554150" y="3849775"/>
            <a:ext cx="60357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로컬 모델 + 4b quantization</a:t>
            </a:r>
            <a:r>
              <a:rPr lang="ko" sz="1800">
                <a:solidFill>
                  <a:schemeClr val="lt1"/>
                </a:solidFill>
              </a:rPr>
              <a:t> 기반 챗봇 대화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0"/>
            <a:ext cx="9162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-9150" y="0"/>
            <a:ext cx="91440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chemeClr val="lt1"/>
                </a:solidFill>
              </a:rPr>
              <a:t>  4. </a:t>
            </a:r>
            <a:r>
              <a:rPr lang="ko" sz="5200">
                <a:solidFill>
                  <a:schemeClr val="lt1"/>
                </a:solidFill>
              </a:rPr>
              <a:t>기술적 도전</a:t>
            </a:r>
            <a:endParaRPr sz="5200">
              <a:solidFill>
                <a:schemeClr val="lt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825" y="274712"/>
            <a:ext cx="458600" cy="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9150" y="910500"/>
            <a:ext cx="91440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다양한 인용 형태와 다양한 논문 형태를 반영하는 것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1) </a:t>
            </a:r>
            <a:r>
              <a:rPr b="1" lang="ko">
                <a:solidFill>
                  <a:schemeClr val="lt1"/>
                </a:solidFill>
              </a:rPr>
              <a:t>참고 문헌 기반 </a:t>
            </a:r>
            <a:r>
              <a:rPr lang="ko">
                <a:solidFill>
                  <a:schemeClr val="lt1"/>
                </a:solidFill>
              </a:rPr>
              <a:t>요약을 구현하여 기존의 단순 요약보다 정보의 깊이를 강화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2) </a:t>
            </a:r>
            <a:r>
              <a:rPr b="1" lang="ko">
                <a:solidFill>
                  <a:schemeClr val="lt1"/>
                </a:solidFill>
              </a:rPr>
              <a:t>다양한 논문 형식</a:t>
            </a:r>
            <a:r>
              <a:rPr lang="ko">
                <a:solidFill>
                  <a:schemeClr val="lt1"/>
                </a:solidFill>
              </a:rPr>
              <a:t>을 처리할 수 있도록 범용적인 설계 적용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ko">
                <a:solidFill>
                  <a:schemeClr val="lt1"/>
                </a:solidFill>
              </a:rPr>
              <a:t>3) </a:t>
            </a:r>
            <a:r>
              <a:rPr b="1" lang="ko">
                <a:solidFill>
                  <a:schemeClr val="lt1"/>
                </a:solidFill>
              </a:rPr>
              <a:t>RAG 기반 챗봇</a:t>
            </a:r>
            <a:r>
              <a:rPr lang="ko">
                <a:solidFill>
                  <a:schemeClr val="lt1"/>
                </a:solidFill>
              </a:rPr>
              <a:t>을 구축하여 로컬 모델과 OpenAI 모델 간의 성능 비교 실험 수행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